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DB Chidlom X Medium" panose="02000806000000020004" pitchFamily="2" charset="-34"/>
      <p:regular r:id="rId4"/>
    </p:embeddedFont>
    <p:embeddedFont>
      <p:font typeface="DB Chidlom X" panose="02000506000000020004" pitchFamily="2" charset="-34"/>
      <p:regular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7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758" y="2006222"/>
            <a:ext cx="6689615" cy="1477370"/>
          </a:xfrm>
        </p:spPr>
        <p:txBody>
          <a:bodyPr anchor="b">
            <a:noAutofit/>
          </a:bodyPr>
          <a:lstStyle>
            <a:lvl1pPr algn="ctr">
              <a:lnSpc>
                <a:spcPts val="5500"/>
              </a:lnSpc>
              <a:defRPr sz="6000">
                <a:latin typeface="DB Chidlom X Medium" panose="02000806000000020004" pitchFamily="2" charset="-34"/>
                <a:cs typeface="DB Chidlom X Medium" panose="02000806000000020004" pitchFamily="2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757" y="3656630"/>
            <a:ext cx="6703263" cy="76524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>
                <a:latin typeface="DB Chidlom X Medium" panose="02000806000000020004" pitchFamily="2" charset="-34"/>
                <a:cs typeface="DB Chidlom X Medium" panose="0200080600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273937" y="917950"/>
            <a:ext cx="4148893" cy="768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2600"/>
              </a:lnSpc>
            </a:pPr>
            <a:r>
              <a:rPr lang="th-TH" sz="3200" b="0" dirty="0" smtClean="0">
                <a:ln w="317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effectLst/>
                <a:latin typeface="DB Chidlom X Medium" panose="02000806000000020004" pitchFamily="2" charset="-34"/>
                <a:cs typeface="DB Chidlom X Medium" panose="02000806000000020004" pitchFamily="2" charset="-34"/>
              </a:rPr>
              <a:t>คณะวิทยาศาสตร์และเทคโนโลยี </a:t>
            </a:r>
            <a:endParaRPr lang="en-US" sz="3200" b="0" dirty="0" smtClean="0">
              <a:ln w="3175"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75000"/>
                </a:schemeClr>
              </a:solidFill>
              <a:effectLst/>
              <a:latin typeface="DB Chidlom X Medium" panose="02000806000000020004" pitchFamily="2" charset="-34"/>
              <a:cs typeface="DB Chidlom X Medium" panose="02000806000000020004" pitchFamily="2" charset="-34"/>
            </a:endParaRPr>
          </a:p>
          <a:p>
            <a:pPr algn="l">
              <a:lnSpc>
                <a:spcPts val="2600"/>
              </a:lnSpc>
            </a:pPr>
            <a:r>
              <a:rPr lang="th-TH" sz="2400" b="0" dirty="0" smtClean="0">
                <a:ln w="317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effectLst/>
                <a:latin typeface="DB Chidlom X Medium" panose="02000806000000020004" pitchFamily="2" charset="-34"/>
                <a:cs typeface="DB Chidlom X Medium" panose="02000806000000020004" pitchFamily="2" charset="-34"/>
              </a:rPr>
              <a:t>มหาวิทยาลัยเทคโนโลยีราชมงคลพระนคร </a:t>
            </a:r>
            <a:endParaRPr lang="en-US" sz="2400" b="0" dirty="0">
              <a:ln w="3175"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75000"/>
                </a:schemeClr>
              </a:solidFill>
              <a:effectLst/>
              <a:latin typeface="DB Chidlom X Medium" panose="02000806000000020004" pitchFamily="2" charset="-34"/>
              <a:cs typeface="DB Chidlom X Medium" panose="02000806000000020004" pitchFamily="2" charset="-34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9160" y="6153969"/>
            <a:ext cx="1420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DB Chidlom X" panose="02000506000000020004" pitchFamily="2" charset="-34"/>
                <a:cs typeface="DB Chidlom X" panose="02000506000000020004" pitchFamily="2" charset="-34"/>
              </a:rPr>
              <a:t>SciRmutpFB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DB Chidlom X" panose="02000506000000020004" pitchFamily="2" charset="-34"/>
              <a:cs typeface="DB Chidlom X" panose="02000506000000020004" pitchFamily="2" charset="-34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046637" y="6248085"/>
            <a:ext cx="229261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en-US" sz="2400" dirty="0" smtClean="0">
                <a:solidFill>
                  <a:schemeClr val="tx1"/>
                </a:solidFill>
                <a:latin typeface="DB Chidlom X" panose="02000506000000020004" pitchFamily="2" charset="-34"/>
                <a:cs typeface="DB Chidlom X" panose="02000506000000020004" pitchFamily="2" charset="-34"/>
              </a:rPr>
              <a:t>www.sci.rmutp.ac.th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86" y="799460"/>
            <a:ext cx="805145" cy="79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68" y="155244"/>
            <a:ext cx="785818" cy="14400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205999" y="507528"/>
            <a:ext cx="0" cy="1080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98" y="6249282"/>
            <a:ext cx="1313511" cy="320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t="10418" r="10420" b="10776"/>
          <a:stretch/>
        </p:blipFill>
        <p:spPr>
          <a:xfrm>
            <a:off x="8352899" y="6075738"/>
            <a:ext cx="600266" cy="600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4" y="1735686"/>
            <a:ext cx="126110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2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17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92073"/>
            <a:ext cx="7886700" cy="9416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606723"/>
            <a:ext cx="7886700" cy="818866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8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638" y="1228299"/>
            <a:ext cx="4161714" cy="5022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4830" y="1238771"/>
            <a:ext cx="4175362" cy="50119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14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41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1119116"/>
            <a:ext cx="3384645" cy="9382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033" y="1119116"/>
            <a:ext cx="4572000" cy="47419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376" y="2224586"/>
            <a:ext cx="3357349" cy="36444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9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4" y="1241946"/>
            <a:ext cx="3821373" cy="8154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2693" y="1282890"/>
            <a:ext cx="4394578" cy="45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660" y="2197290"/>
            <a:ext cx="3862316" cy="36716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C88-4F1A-4730-9053-AE875EB52CE9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D53-B9BE-451D-B985-796EA256C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80464"/>
          <a:stretch/>
        </p:blipFill>
        <p:spPr>
          <a:xfrm>
            <a:off x="0" y="957517"/>
            <a:ext cx="4694830" cy="530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3" t="50000" r="11492"/>
          <a:stretch/>
        </p:blipFill>
        <p:spPr>
          <a:xfrm>
            <a:off x="4694830" y="957519"/>
            <a:ext cx="4449170" cy="5300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490" y="286603"/>
            <a:ext cx="7560860" cy="736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9" y="1202090"/>
            <a:ext cx="8529851" cy="4974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850" y="6366656"/>
            <a:ext cx="1183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DB Chidlom X" panose="02000506000000020004" pitchFamily="2" charset="-34"/>
                <a:cs typeface="DB Chidlom X" panose="02000506000000020004" pitchFamily="2" charset="-34"/>
              </a:defRPr>
            </a:lvl1pPr>
          </a:lstStyle>
          <a:p>
            <a:fld id="{8B303C88-4F1A-4730-9053-AE875EB52CE9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05" y="6356351"/>
            <a:ext cx="528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DB Chidlom X" panose="02000506000000020004" pitchFamily="2" charset="-34"/>
                <a:cs typeface="DB Chidlom X" panose="02000506000000020004" pitchFamily="2" charset="-34"/>
              </a:defRPr>
            </a:lvl1pPr>
          </a:lstStyle>
          <a:p>
            <a:r>
              <a:rPr lang="th-TH" dirty="0" smtClean="0">
                <a:solidFill>
                  <a:schemeClr val="bg1">
                    <a:lumMod val="65000"/>
                  </a:schemeClr>
                </a:solidFill>
              </a:rPr>
              <a:t>คณะวิทยาศาสตร์และเทคโนโลยี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 Faculty of Science and Technology</a:t>
            </a:r>
            <a:r>
              <a:rPr lang="th-TH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896" y="6356351"/>
            <a:ext cx="653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DB Chidlom X Medium" panose="02000806000000020004" pitchFamily="2" charset="-34"/>
                <a:cs typeface="DB Chidlom X Medium" panose="02000806000000020004" pitchFamily="2" charset="-34"/>
              </a:defRPr>
            </a:lvl1pPr>
          </a:lstStyle>
          <a:p>
            <a:fld id="{00643D53-B9BE-451D-B985-796EA256C7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105" y="122296"/>
            <a:ext cx="936000" cy="92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DB Chidlom X Medium" panose="02000806000000020004" pitchFamily="2" charset="-34"/>
          <a:ea typeface="+mj-ea"/>
          <a:cs typeface="DB Chidlom X Medium" panose="02000806000000020004" pitchFamily="2" charset="-34"/>
        </a:defRPr>
      </a:lvl1pPr>
    </p:titleStyle>
    <p:bodyStyle>
      <a:lvl1pPr marL="228600" indent="-228600" algn="l" defTabSz="914400" rtl="0" eaLnBrk="1" latinLnBrk="0" hangingPunct="1">
        <a:lnSpc>
          <a:spcPts val="3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B Chidlom X Medium" panose="02000806000000020004" pitchFamily="2" charset="-34"/>
          <a:ea typeface="+mn-ea"/>
          <a:cs typeface="DB Chidlom X Medium" panose="02000806000000020004" pitchFamily="2" charset="-34"/>
        </a:defRPr>
      </a:lvl1pPr>
      <a:lvl2pPr marL="685800" indent="-228600" algn="l" defTabSz="914400" rtl="0" eaLnBrk="1" latinLnBrk="0" hangingPunct="1">
        <a:lnSpc>
          <a:spcPts val="3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B Chidlom X Medium" panose="02000806000000020004" pitchFamily="2" charset="-34"/>
          <a:ea typeface="+mn-ea"/>
          <a:cs typeface="DB Chidlom X Medium" panose="02000806000000020004" pitchFamily="2" charset="-34"/>
        </a:defRPr>
      </a:lvl2pPr>
      <a:lvl3pPr marL="1143000" indent="-228600" algn="l" defTabSz="914400" rtl="0" eaLnBrk="1" latinLnBrk="0" hangingPunct="1">
        <a:lnSpc>
          <a:spcPts val="3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B Chidlom X Medium" panose="02000806000000020004" pitchFamily="2" charset="-34"/>
          <a:ea typeface="+mn-ea"/>
          <a:cs typeface="DB Chidlom X Medium" panose="02000806000000020004" pitchFamily="2" charset="-34"/>
        </a:defRPr>
      </a:lvl3pPr>
      <a:lvl4pPr marL="1600200" indent="-228600" algn="l" defTabSz="914400" rtl="0" eaLnBrk="1" latinLnBrk="0" hangingPunct="1">
        <a:lnSpc>
          <a:spcPts val="3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B Chidlom X Medium" panose="02000806000000020004" pitchFamily="2" charset="-34"/>
          <a:ea typeface="+mn-ea"/>
          <a:cs typeface="DB Chidlom X Medium" panose="02000806000000020004" pitchFamily="2" charset="-34"/>
        </a:defRPr>
      </a:lvl4pPr>
      <a:lvl5pPr marL="2057400" indent="-228600" algn="l" defTabSz="914400" rtl="0" eaLnBrk="1" latinLnBrk="0" hangingPunct="1">
        <a:lnSpc>
          <a:spcPts val="3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B Chidlom X Medium" panose="02000806000000020004" pitchFamily="2" charset="-34"/>
          <a:ea typeface="+mn-ea"/>
          <a:cs typeface="DB Chidlom X Medium" panose="02000806000000020004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286602"/>
            <a:ext cx="7560860" cy="714883"/>
          </a:xfrm>
        </p:spPr>
        <p:txBody>
          <a:bodyPr/>
          <a:lstStyle/>
          <a:p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8489" y="1202090"/>
            <a:ext cx="8529851" cy="5212358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76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DB Chidlom X Medium</vt:lpstr>
      <vt:lpstr>DB Chidlom X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Woravith Chansuvarn</dc:creator>
  <cp:lastModifiedBy>Woravith Chansuvarn</cp:lastModifiedBy>
  <cp:revision>18</cp:revision>
  <dcterms:created xsi:type="dcterms:W3CDTF">2016-04-21T13:50:16Z</dcterms:created>
  <dcterms:modified xsi:type="dcterms:W3CDTF">2016-06-10T05:38:13Z</dcterms:modified>
</cp:coreProperties>
</file>