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5544800" cy="21599525"/>
  <p:notesSz cx="6858000" cy="9144000"/>
  <p:defaultTextStyle>
    <a:defPPr>
      <a:defRPr lang="th-TH"/>
    </a:defPPr>
    <a:lvl1pPr marL="0" algn="l" defTabSz="2122505" rtl="0" eaLnBrk="1" latinLnBrk="0" hangingPunct="1">
      <a:defRPr sz="6499" kern="1200">
        <a:solidFill>
          <a:schemeClr val="tx1"/>
        </a:solidFill>
        <a:latin typeface="+mn-lt"/>
        <a:ea typeface="+mn-ea"/>
        <a:cs typeface="+mn-cs"/>
      </a:defRPr>
    </a:lvl1pPr>
    <a:lvl2pPr marL="1061253" algn="l" defTabSz="2122505" rtl="0" eaLnBrk="1" latinLnBrk="0" hangingPunct="1">
      <a:defRPr sz="6499" kern="1200">
        <a:solidFill>
          <a:schemeClr val="tx1"/>
        </a:solidFill>
        <a:latin typeface="+mn-lt"/>
        <a:ea typeface="+mn-ea"/>
        <a:cs typeface="+mn-cs"/>
      </a:defRPr>
    </a:lvl2pPr>
    <a:lvl3pPr marL="2122505" algn="l" defTabSz="2122505" rtl="0" eaLnBrk="1" latinLnBrk="0" hangingPunct="1">
      <a:defRPr sz="6499" kern="1200">
        <a:solidFill>
          <a:schemeClr val="tx1"/>
        </a:solidFill>
        <a:latin typeface="+mn-lt"/>
        <a:ea typeface="+mn-ea"/>
        <a:cs typeface="+mn-cs"/>
      </a:defRPr>
    </a:lvl3pPr>
    <a:lvl4pPr marL="3183758" algn="l" defTabSz="2122505" rtl="0" eaLnBrk="1" latinLnBrk="0" hangingPunct="1">
      <a:defRPr sz="6499" kern="1200">
        <a:solidFill>
          <a:schemeClr val="tx1"/>
        </a:solidFill>
        <a:latin typeface="+mn-lt"/>
        <a:ea typeface="+mn-ea"/>
        <a:cs typeface="+mn-cs"/>
      </a:defRPr>
    </a:lvl4pPr>
    <a:lvl5pPr marL="4245011" algn="l" defTabSz="2122505" rtl="0" eaLnBrk="1" latinLnBrk="0" hangingPunct="1">
      <a:defRPr sz="6499" kern="1200">
        <a:solidFill>
          <a:schemeClr val="tx1"/>
        </a:solidFill>
        <a:latin typeface="+mn-lt"/>
        <a:ea typeface="+mn-ea"/>
        <a:cs typeface="+mn-cs"/>
      </a:defRPr>
    </a:lvl5pPr>
    <a:lvl6pPr marL="5306263" algn="l" defTabSz="2122505" rtl="0" eaLnBrk="1" latinLnBrk="0" hangingPunct="1">
      <a:defRPr sz="6499" kern="1200">
        <a:solidFill>
          <a:schemeClr val="tx1"/>
        </a:solidFill>
        <a:latin typeface="+mn-lt"/>
        <a:ea typeface="+mn-ea"/>
        <a:cs typeface="+mn-cs"/>
      </a:defRPr>
    </a:lvl6pPr>
    <a:lvl7pPr marL="6367516" algn="l" defTabSz="2122505" rtl="0" eaLnBrk="1" latinLnBrk="0" hangingPunct="1">
      <a:defRPr sz="6499" kern="1200">
        <a:solidFill>
          <a:schemeClr val="tx1"/>
        </a:solidFill>
        <a:latin typeface="+mn-lt"/>
        <a:ea typeface="+mn-ea"/>
        <a:cs typeface="+mn-cs"/>
      </a:defRPr>
    </a:lvl7pPr>
    <a:lvl8pPr marL="7428768" algn="l" defTabSz="2122505" rtl="0" eaLnBrk="1" latinLnBrk="0" hangingPunct="1">
      <a:defRPr sz="6499" kern="1200">
        <a:solidFill>
          <a:schemeClr val="tx1"/>
        </a:solidFill>
        <a:latin typeface="+mn-lt"/>
        <a:ea typeface="+mn-ea"/>
        <a:cs typeface="+mn-cs"/>
      </a:defRPr>
    </a:lvl8pPr>
    <a:lvl9pPr marL="8490021" algn="l" defTabSz="2122505" rtl="0" eaLnBrk="1" latinLnBrk="0" hangingPunct="1">
      <a:defRPr sz="64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29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3534924"/>
            <a:ext cx="13213080" cy="7519835"/>
          </a:xfrm>
        </p:spPr>
        <p:txBody>
          <a:bodyPr anchor="b"/>
          <a:lstStyle>
            <a:lvl1pPr algn="ctr">
              <a:defRPr sz="10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11344752"/>
            <a:ext cx="11658600" cy="5214884"/>
          </a:xfrm>
        </p:spPr>
        <p:txBody>
          <a:bodyPr/>
          <a:lstStyle>
            <a:lvl1pPr marL="0" indent="0" algn="ctr">
              <a:buNone/>
              <a:defRPr sz="4080"/>
            </a:lvl1pPr>
            <a:lvl2pPr marL="777240" indent="0" algn="ctr">
              <a:buNone/>
              <a:defRPr sz="3400"/>
            </a:lvl2pPr>
            <a:lvl3pPr marL="1554480" indent="0" algn="ctr">
              <a:buNone/>
              <a:defRPr sz="3060"/>
            </a:lvl3pPr>
            <a:lvl4pPr marL="2331720" indent="0" algn="ctr">
              <a:buNone/>
              <a:defRPr sz="2720"/>
            </a:lvl4pPr>
            <a:lvl5pPr marL="3108960" indent="0" algn="ctr">
              <a:buNone/>
              <a:defRPr sz="2720"/>
            </a:lvl5pPr>
            <a:lvl6pPr marL="3886200" indent="0" algn="ctr">
              <a:buNone/>
              <a:defRPr sz="2720"/>
            </a:lvl6pPr>
            <a:lvl7pPr marL="4663440" indent="0" algn="ctr">
              <a:buNone/>
              <a:defRPr sz="2720"/>
            </a:lvl7pPr>
            <a:lvl8pPr marL="5440680" indent="0" algn="ctr">
              <a:buNone/>
              <a:defRPr sz="2720"/>
            </a:lvl8pPr>
            <a:lvl9pPr marL="6217920" indent="0" algn="ctr">
              <a:buNone/>
              <a:defRPr sz="27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7B6A-F55D-4620-B874-4AEF9956A905}" type="datetimeFigureOut">
              <a:rPr lang="th-TH" smtClean="0"/>
              <a:t>11/08/63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A87B-441D-43E1-897D-8EA7E2189C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284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7B6A-F55D-4620-B874-4AEF9956A905}" type="datetimeFigureOut">
              <a:rPr lang="th-TH" smtClean="0"/>
              <a:t>11/08/63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A87B-441D-43E1-897D-8EA7E2189C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045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1149975"/>
            <a:ext cx="3351848" cy="183045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1149975"/>
            <a:ext cx="9861233" cy="18304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7B6A-F55D-4620-B874-4AEF9956A905}" type="datetimeFigureOut">
              <a:rPr lang="th-TH" smtClean="0"/>
              <a:t>11/08/63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A87B-441D-43E1-897D-8EA7E2189C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235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7B6A-F55D-4620-B874-4AEF9956A905}" type="datetimeFigureOut">
              <a:rPr lang="th-TH" smtClean="0"/>
              <a:t>11/08/63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A87B-441D-43E1-897D-8EA7E2189C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010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5384888"/>
            <a:ext cx="13407390" cy="8984801"/>
          </a:xfrm>
        </p:spPr>
        <p:txBody>
          <a:bodyPr anchor="b"/>
          <a:lstStyle>
            <a:lvl1pPr>
              <a:defRPr sz="10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14454688"/>
            <a:ext cx="13407390" cy="4724895"/>
          </a:xfrm>
        </p:spPr>
        <p:txBody>
          <a:bodyPr/>
          <a:lstStyle>
            <a:lvl1pPr marL="0" indent="0">
              <a:buNone/>
              <a:defRPr sz="4080">
                <a:solidFill>
                  <a:schemeClr val="tx1"/>
                </a:solidFill>
              </a:defRPr>
            </a:lvl1pPr>
            <a:lvl2pPr marL="77724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554480" indent="0">
              <a:buNone/>
              <a:defRPr sz="3060">
                <a:solidFill>
                  <a:schemeClr val="tx1">
                    <a:tint val="75000"/>
                  </a:schemeClr>
                </a:solidFill>
              </a:defRPr>
            </a:lvl3pPr>
            <a:lvl4pPr marL="233172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4pPr>
            <a:lvl5pPr marL="310896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5pPr>
            <a:lvl6pPr marL="388620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6pPr>
            <a:lvl7pPr marL="466344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7pPr>
            <a:lvl8pPr marL="544068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8pPr>
            <a:lvl9pPr marL="621792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7B6A-F55D-4620-B874-4AEF9956A905}" type="datetimeFigureOut">
              <a:rPr lang="th-TH" smtClean="0"/>
              <a:t>11/08/63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A87B-441D-43E1-897D-8EA7E2189C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718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5749874"/>
            <a:ext cx="6606540" cy="137047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5749874"/>
            <a:ext cx="6606540" cy="137047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7B6A-F55D-4620-B874-4AEF9956A905}" type="datetimeFigureOut">
              <a:rPr lang="th-TH" smtClean="0"/>
              <a:t>11/08/63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A87B-441D-43E1-897D-8EA7E2189C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996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1149979"/>
            <a:ext cx="13407390" cy="4174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5294885"/>
            <a:ext cx="6576178" cy="2594941"/>
          </a:xfrm>
        </p:spPr>
        <p:txBody>
          <a:bodyPr anchor="b"/>
          <a:lstStyle>
            <a:lvl1pPr marL="0" indent="0">
              <a:buNone/>
              <a:defRPr sz="4080" b="1"/>
            </a:lvl1pPr>
            <a:lvl2pPr marL="777240" indent="0">
              <a:buNone/>
              <a:defRPr sz="3400" b="1"/>
            </a:lvl2pPr>
            <a:lvl3pPr marL="1554480" indent="0">
              <a:buNone/>
              <a:defRPr sz="3060" b="1"/>
            </a:lvl3pPr>
            <a:lvl4pPr marL="2331720" indent="0">
              <a:buNone/>
              <a:defRPr sz="2720" b="1"/>
            </a:lvl4pPr>
            <a:lvl5pPr marL="3108960" indent="0">
              <a:buNone/>
              <a:defRPr sz="2720" b="1"/>
            </a:lvl5pPr>
            <a:lvl6pPr marL="3886200" indent="0">
              <a:buNone/>
              <a:defRPr sz="2720" b="1"/>
            </a:lvl6pPr>
            <a:lvl7pPr marL="4663440" indent="0">
              <a:buNone/>
              <a:defRPr sz="2720" b="1"/>
            </a:lvl7pPr>
            <a:lvl8pPr marL="5440680" indent="0">
              <a:buNone/>
              <a:defRPr sz="2720" b="1"/>
            </a:lvl8pPr>
            <a:lvl9pPr marL="6217920" indent="0">
              <a:buNone/>
              <a:defRPr sz="27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7889827"/>
            <a:ext cx="6576178" cy="116047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5294885"/>
            <a:ext cx="6608565" cy="2594941"/>
          </a:xfrm>
        </p:spPr>
        <p:txBody>
          <a:bodyPr anchor="b"/>
          <a:lstStyle>
            <a:lvl1pPr marL="0" indent="0">
              <a:buNone/>
              <a:defRPr sz="4080" b="1"/>
            </a:lvl1pPr>
            <a:lvl2pPr marL="777240" indent="0">
              <a:buNone/>
              <a:defRPr sz="3400" b="1"/>
            </a:lvl2pPr>
            <a:lvl3pPr marL="1554480" indent="0">
              <a:buNone/>
              <a:defRPr sz="3060" b="1"/>
            </a:lvl3pPr>
            <a:lvl4pPr marL="2331720" indent="0">
              <a:buNone/>
              <a:defRPr sz="2720" b="1"/>
            </a:lvl4pPr>
            <a:lvl5pPr marL="3108960" indent="0">
              <a:buNone/>
              <a:defRPr sz="2720" b="1"/>
            </a:lvl5pPr>
            <a:lvl6pPr marL="3886200" indent="0">
              <a:buNone/>
              <a:defRPr sz="2720" b="1"/>
            </a:lvl6pPr>
            <a:lvl7pPr marL="4663440" indent="0">
              <a:buNone/>
              <a:defRPr sz="2720" b="1"/>
            </a:lvl7pPr>
            <a:lvl8pPr marL="5440680" indent="0">
              <a:buNone/>
              <a:defRPr sz="2720" b="1"/>
            </a:lvl8pPr>
            <a:lvl9pPr marL="6217920" indent="0">
              <a:buNone/>
              <a:defRPr sz="27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7889827"/>
            <a:ext cx="6608565" cy="116047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7B6A-F55D-4620-B874-4AEF9956A905}" type="datetimeFigureOut">
              <a:rPr lang="th-TH" smtClean="0"/>
              <a:t>11/08/63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A87B-441D-43E1-897D-8EA7E2189C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324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7B6A-F55D-4620-B874-4AEF9956A905}" type="datetimeFigureOut">
              <a:rPr lang="th-TH" smtClean="0"/>
              <a:t>11/08/63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A87B-441D-43E1-897D-8EA7E2189C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089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7B6A-F55D-4620-B874-4AEF9956A905}" type="datetimeFigureOut">
              <a:rPr lang="th-TH" smtClean="0"/>
              <a:t>11/08/63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A87B-441D-43E1-897D-8EA7E2189C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697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1439968"/>
            <a:ext cx="5013603" cy="5039889"/>
          </a:xfrm>
        </p:spPr>
        <p:txBody>
          <a:bodyPr anchor="b"/>
          <a:lstStyle>
            <a:lvl1pPr>
              <a:defRPr sz="54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3109937"/>
            <a:ext cx="7869555" cy="15349662"/>
          </a:xfrm>
        </p:spPr>
        <p:txBody>
          <a:bodyPr/>
          <a:lstStyle>
            <a:lvl1pPr>
              <a:defRPr sz="5440"/>
            </a:lvl1pPr>
            <a:lvl2pPr>
              <a:defRPr sz="4760"/>
            </a:lvl2pPr>
            <a:lvl3pPr>
              <a:defRPr sz="408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6479857"/>
            <a:ext cx="5013603" cy="12004738"/>
          </a:xfrm>
        </p:spPr>
        <p:txBody>
          <a:bodyPr/>
          <a:lstStyle>
            <a:lvl1pPr marL="0" indent="0">
              <a:buNone/>
              <a:defRPr sz="2720"/>
            </a:lvl1pPr>
            <a:lvl2pPr marL="777240" indent="0">
              <a:buNone/>
              <a:defRPr sz="2380"/>
            </a:lvl2pPr>
            <a:lvl3pPr marL="1554480" indent="0">
              <a:buNone/>
              <a:defRPr sz="2040"/>
            </a:lvl3pPr>
            <a:lvl4pPr marL="2331720" indent="0">
              <a:buNone/>
              <a:defRPr sz="1700"/>
            </a:lvl4pPr>
            <a:lvl5pPr marL="3108960" indent="0">
              <a:buNone/>
              <a:defRPr sz="1700"/>
            </a:lvl5pPr>
            <a:lvl6pPr marL="3886200" indent="0">
              <a:buNone/>
              <a:defRPr sz="1700"/>
            </a:lvl6pPr>
            <a:lvl7pPr marL="4663440" indent="0">
              <a:buNone/>
              <a:defRPr sz="1700"/>
            </a:lvl7pPr>
            <a:lvl8pPr marL="5440680" indent="0">
              <a:buNone/>
              <a:defRPr sz="1700"/>
            </a:lvl8pPr>
            <a:lvl9pPr marL="6217920" indent="0">
              <a:buNone/>
              <a:defRPr sz="1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7B6A-F55D-4620-B874-4AEF9956A905}" type="datetimeFigureOut">
              <a:rPr lang="th-TH" smtClean="0"/>
              <a:t>11/08/63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A87B-441D-43E1-897D-8EA7E2189C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542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1439968"/>
            <a:ext cx="5013603" cy="5039889"/>
          </a:xfrm>
        </p:spPr>
        <p:txBody>
          <a:bodyPr anchor="b"/>
          <a:lstStyle>
            <a:lvl1pPr>
              <a:defRPr sz="54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3109937"/>
            <a:ext cx="7869555" cy="15349662"/>
          </a:xfrm>
        </p:spPr>
        <p:txBody>
          <a:bodyPr anchor="t"/>
          <a:lstStyle>
            <a:lvl1pPr marL="0" indent="0">
              <a:buNone/>
              <a:defRPr sz="5440"/>
            </a:lvl1pPr>
            <a:lvl2pPr marL="777240" indent="0">
              <a:buNone/>
              <a:defRPr sz="4760"/>
            </a:lvl2pPr>
            <a:lvl3pPr marL="1554480" indent="0">
              <a:buNone/>
              <a:defRPr sz="4080"/>
            </a:lvl3pPr>
            <a:lvl4pPr marL="2331720" indent="0">
              <a:buNone/>
              <a:defRPr sz="3400"/>
            </a:lvl4pPr>
            <a:lvl5pPr marL="3108960" indent="0">
              <a:buNone/>
              <a:defRPr sz="3400"/>
            </a:lvl5pPr>
            <a:lvl6pPr marL="3886200" indent="0">
              <a:buNone/>
              <a:defRPr sz="3400"/>
            </a:lvl6pPr>
            <a:lvl7pPr marL="4663440" indent="0">
              <a:buNone/>
              <a:defRPr sz="3400"/>
            </a:lvl7pPr>
            <a:lvl8pPr marL="5440680" indent="0">
              <a:buNone/>
              <a:defRPr sz="3400"/>
            </a:lvl8pPr>
            <a:lvl9pPr marL="6217920" indent="0">
              <a:buNone/>
              <a:defRPr sz="3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6479857"/>
            <a:ext cx="5013603" cy="12004738"/>
          </a:xfrm>
        </p:spPr>
        <p:txBody>
          <a:bodyPr/>
          <a:lstStyle>
            <a:lvl1pPr marL="0" indent="0">
              <a:buNone/>
              <a:defRPr sz="2720"/>
            </a:lvl1pPr>
            <a:lvl2pPr marL="777240" indent="0">
              <a:buNone/>
              <a:defRPr sz="2380"/>
            </a:lvl2pPr>
            <a:lvl3pPr marL="1554480" indent="0">
              <a:buNone/>
              <a:defRPr sz="2040"/>
            </a:lvl3pPr>
            <a:lvl4pPr marL="2331720" indent="0">
              <a:buNone/>
              <a:defRPr sz="1700"/>
            </a:lvl4pPr>
            <a:lvl5pPr marL="3108960" indent="0">
              <a:buNone/>
              <a:defRPr sz="1700"/>
            </a:lvl5pPr>
            <a:lvl6pPr marL="3886200" indent="0">
              <a:buNone/>
              <a:defRPr sz="1700"/>
            </a:lvl6pPr>
            <a:lvl7pPr marL="4663440" indent="0">
              <a:buNone/>
              <a:defRPr sz="1700"/>
            </a:lvl7pPr>
            <a:lvl8pPr marL="5440680" indent="0">
              <a:buNone/>
              <a:defRPr sz="1700"/>
            </a:lvl8pPr>
            <a:lvl9pPr marL="6217920" indent="0">
              <a:buNone/>
              <a:defRPr sz="1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7B6A-F55D-4620-B874-4AEF9956A905}" type="datetimeFigureOut">
              <a:rPr lang="th-TH" smtClean="0"/>
              <a:t>11/08/63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A87B-441D-43E1-897D-8EA7E2189C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460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1149979"/>
            <a:ext cx="13407390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5749874"/>
            <a:ext cx="13407390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20019564"/>
            <a:ext cx="349758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47B6A-F55D-4620-B874-4AEF9956A905}" type="datetimeFigureOut">
              <a:rPr lang="th-TH" smtClean="0"/>
              <a:t>11/08/63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20019564"/>
            <a:ext cx="524637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20019564"/>
            <a:ext cx="349758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DA87B-441D-43E1-897D-8EA7E2189C9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952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554480" rtl="0" eaLnBrk="1" latinLnBrk="0" hangingPunct="1">
        <a:lnSpc>
          <a:spcPct val="90000"/>
        </a:lnSpc>
        <a:spcBef>
          <a:spcPct val="0"/>
        </a:spcBef>
        <a:buNone/>
        <a:defRPr sz="7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620" indent="-388620" algn="l" defTabSz="155448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4760" kern="1200">
          <a:solidFill>
            <a:schemeClr val="tx1"/>
          </a:solidFill>
          <a:latin typeface="+mn-lt"/>
          <a:ea typeface="+mn-ea"/>
          <a:cs typeface="+mn-cs"/>
        </a:defRPr>
      </a:lvl1pPr>
      <a:lvl2pPr marL="116586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194310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72034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4pPr>
      <a:lvl5pPr marL="349758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5pPr>
      <a:lvl6pPr marL="427482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6pPr>
      <a:lvl7pPr marL="505206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7pPr>
      <a:lvl8pPr marL="582930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8pPr>
      <a:lvl9pPr marL="6606540" indent="-388620" algn="l" defTabSz="155448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1pPr>
      <a:lvl2pPr marL="77724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2pPr>
      <a:lvl3pPr marL="155448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3pPr>
      <a:lvl4pPr marL="233172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4pPr>
      <a:lvl5pPr marL="310896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5pPr>
      <a:lvl6pPr marL="388620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6pPr>
      <a:lvl7pPr marL="466344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7pPr>
      <a:lvl8pPr marL="544068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algn="l" defTabSz="1554480" rtl="0" eaLnBrk="1" latinLnBrk="0" hangingPunct="1">
        <a:defRPr sz="30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544800" cy="2159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Cordia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Sairung.k</dc:creator>
  <cp:lastModifiedBy>Sairung.k</cp:lastModifiedBy>
  <cp:revision>3</cp:revision>
  <dcterms:created xsi:type="dcterms:W3CDTF">2020-08-11T04:39:28Z</dcterms:created>
  <dcterms:modified xsi:type="dcterms:W3CDTF">2020-08-11T09:47:11Z</dcterms:modified>
</cp:coreProperties>
</file>