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3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83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565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61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28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999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9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10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67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9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4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2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9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073" y="0"/>
            <a:ext cx="9518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7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Sairung.k</dc:creator>
  <cp:lastModifiedBy>Sairung.k</cp:lastModifiedBy>
  <cp:revision>5</cp:revision>
  <dcterms:created xsi:type="dcterms:W3CDTF">2023-10-02T03:23:00Z</dcterms:created>
  <dcterms:modified xsi:type="dcterms:W3CDTF">2023-10-02T04:25:33Z</dcterms:modified>
</cp:coreProperties>
</file>