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78310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4883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5654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761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35283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9999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0019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610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2673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8973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31456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6FBB9-22F1-4823-A42A-414DC938B1B6}" type="datetimeFigureOut">
              <a:rPr lang="th-TH" smtClean="0"/>
              <a:t>02/10/66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21111-4782-43D1-8FE2-4E3323B835F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1236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449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4073" y="0"/>
            <a:ext cx="95180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7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Angsana New</vt:lpstr>
      <vt:lpstr>Arial</vt:lpstr>
      <vt:lpstr>Calibri</vt:lpstr>
      <vt:lpstr>Calibri Light</vt:lpstr>
      <vt:lpstr>Cordia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Sairung.k</dc:creator>
  <cp:lastModifiedBy>Sairung.k</cp:lastModifiedBy>
  <cp:revision>4</cp:revision>
  <dcterms:created xsi:type="dcterms:W3CDTF">2023-10-02T03:23:00Z</dcterms:created>
  <dcterms:modified xsi:type="dcterms:W3CDTF">2023-10-02T04:24:52Z</dcterms:modified>
</cp:coreProperties>
</file>